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5" r:id="rId1"/>
  </p:sldMasterIdLst>
  <p:sldIdLst>
    <p:sldId id="256" r:id="rId2"/>
    <p:sldId id="271" r:id="rId3"/>
    <p:sldId id="272" r:id="rId4"/>
    <p:sldId id="273" r:id="rId5"/>
    <p:sldId id="274" r:id="rId6"/>
    <p:sldId id="26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614740B-C576-994A-9236-4BA56D1AF536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740B-C576-994A-9236-4BA56D1AF536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900F-F6D7-0F44-82AF-9D6E2B18BD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740B-C576-994A-9236-4BA56D1AF536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900F-F6D7-0F44-82AF-9D6E2B18B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740B-C576-994A-9236-4BA56D1AF536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900F-F6D7-0F44-82AF-9D6E2B18B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614740B-C576-994A-9236-4BA56D1AF536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EF03900F-F6D7-0F44-82AF-9D6E2B18B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740B-C576-994A-9236-4BA56D1AF536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900F-F6D7-0F44-82AF-9D6E2B18B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6614740B-C576-994A-9236-4BA56D1AF536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EF03900F-F6D7-0F44-82AF-9D6E2B18BD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740B-C576-994A-9236-4BA56D1AF536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900F-F6D7-0F44-82AF-9D6E2B18B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740B-C576-994A-9236-4BA56D1AF536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900F-F6D7-0F44-82AF-9D6E2B18B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740B-C576-994A-9236-4BA56D1AF536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900F-F6D7-0F44-82AF-9D6E2B18BD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740B-C576-994A-9236-4BA56D1AF536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900F-F6D7-0F44-82AF-9D6E2B18B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740B-C576-994A-9236-4BA56D1AF536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900F-F6D7-0F44-82AF-9D6E2B18B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740B-C576-994A-9236-4BA56D1AF536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900F-F6D7-0F44-82AF-9D6E2B18B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14740B-C576-994A-9236-4BA56D1AF536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03900F-F6D7-0F44-82AF-9D6E2B18B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0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4080" y="84100"/>
            <a:ext cx="4810542" cy="35930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71" y="4881770"/>
            <a:ext cx="8363703" cy="8799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 smtClean="0"/>
              <a:t>Cultivating Engaged Citizens:</a:t>
            </a:r>
            <a:br>
              <a:rPr lang="en-US" sz="4400" b="1" dirty="0" smtClean="0"/>
            </a:br>
            <a:r>
              <a:rPr lang="en-US" sz="2800" b="1" dirty="0" smtClean="0"/>
              <a:t>Thoughts on Best Practices, Challenges and Opportunities in Civic Learning and Democratic Engagement at 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920" y="5843006"/>
            <a:ext cx="1786666" cy="84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New Under the Sun?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Whither Civic Learning and Democratic Engagement?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750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New Under the Sun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Westfield State University gets a Civic Engagement initiative!</a:t>
            </a:r>
          </a:p>
          <a:p>
            <a:pPr lvl="1"/>
            <a:r>
              <a:rPr lang="en-US" dirty="0" smtClean="0"/>
              <a:t>Supporting and expanding rather than usurping existing practices</a:t>
            </a:r>
          </a:p>
          <a:p>
            <a:pPr lvl="1"/>
            <a:r>
              <a:rPr lang="en-US" dirty="0" smtClean="0"/>
              <a:t>Defining terms and institutional identity</a:t>
            </a:r>
          </a:p>
          <a:p>
            <a:r>
              <a:rPr lang="en-US" dirty="0" smtClean="0"/>
              <a:t>Getting from here to there</a:t>
            </a:r>
          </a:p>
          <a:p>
            <a:pPr lvl="1"/>
            <a:r>
              <a:rPr lang="en-US" dirty="0" smtClean="0"/>
              <a:t>Recruiting a director and establishing an Advisory committee</a:t>
            </a:r>
          </a:p>
          <a:p>
            <a:pPr lvl="1"/>
            <a:r>
              <a:rPr lang="en-US" dirty="0" smtClean="0"/>
              <a:t>Assembling an academic program</a:t>
            </a:r>
          </a:p>
          <a:p>
            <a:pPr lvl="1"/>
            <a:r>
              <a:rPr lang="en-US" dirty="0" smtClean="0"/>
              <a:t>Establishing an office of Civic Learning and Democratic Engagement </a:t>
            </a:r>
          </a:p>
          <a:p>
            <a:pPr lvl="1"/>
            <a:r>
              <a:rPr lang="en-US" dirty="0" smtClean="0"/>
              <a:t>VISTAs, partnerships and national programs</a:t>
            </a:r>
          </a:p>
        </p:txBody>
      </p:sp>
    </p:spTree>
    <p:extLst>
      <p:ext uri="{BB962C8B-B14F-4D97-AF65-F5344CB8AC3E}">
        <p14:creationId xmlns:p14="http://schemas.microsoft.com/office/powerpoint/2010/main" xmlns="" val="126510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Incentivizing course development</a:t>
            </a:r>
          </a:p>
          <a:p>
            <a:r>
              <a:rPr lang="en-US" dirty="0" smtClean="0"/>
              <a:t>Supporting and encouraging student travel and service-learning abroad</a:t>
            </a:r>
          </a:p>
          <a:p>
            <a:r>
              <a:rPr lang="en-US" dirty="0" smtClean="0"/>
              <a:t>Expanding public school partnerships with MACC </a:t>
            </a:r>
            <a:r>
              <a:rPr lang="en-US" dirty="0" err="1" smtClean="0"/>
              <a:t>Americorps</a:t>
            </a:r>
            <a:r>
              <a:rPr lang="en-US" dirty="0" smtClean="0"/>
              <a:t> VISTA support</a:t>
            </a:r>
          </a:p>
          <a:p>
            <a:r>
              <a:rPr lang="en-US" dirty="0" smtClean="0"/>
              <a:t>Supporting curriculum expansion and faculty buy-in through professional development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309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Whither Civic Learning and Democratic Engagement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 buy-in and support are crucial</a:t>
            </a:r>
          </a:p>
          <a:p>
            <a:r>
              <a:rPr lang="en-US" dirty="0" smtClean="0"/>
              <a:t>The spectrum of Civic Learning and Democratic Engagement practices should be examined in the context of the University’s mission</a:t>
            </a:r>
          </a:p>
          <a:p>
            <a:r>
              <a:rPr lang="en-US" dirty="0" smtClean="0"/>
              <a:t>Full-time, dedicated staff are required for campus-wide successes to be sustained</a:t>
            </a:r>
          </a:p>
          <a:p>
            <a:r>
              <a:rPr lang="en-US" dirty="0" smtClean="0"/>
              <a:t>Partnerships will emerge organically and be rooted in communities </a:t>
            </a:r>
            <a:r>
              <a:rPr lang="en-US" smtClean="0"/>
              <a:t>and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983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05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0587" y="5464049"/>
            <a:ext cx="2700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5" name="Picture 4" descr="We_Logo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7223" y="665758"/>
            <a:ext cx="6209554" cy="479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469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813</TotalTime>
  <Words>168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Saddle</vt:lpstr>
      <vt:lpstr>Cultivating Engaged Citizens: Thoughts on Best Practices, Challenges and Opportunities in Civic Learning and Democratic Engagement at </vt:lpstr>
      <vt:lpstr>Road Map</vt:lpstr>
      <vt:lpstr>Something New Under the Sun?</vt:lpstr>
      <vt:lpstr>Implementation</vt:lpstr>
      <vt:lpstr>Whither Civic Learning and Democratic Engagement?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 and Running:  Expanding Civic Engagement at WSU</dc:title>
  <dc:creator>brian</dc:creator>
  <cp:lastModifiedBy>Elena Quiroz</cp:lastModifiedBy>
  <cp:revision>42</cp:revision>
  <dcterms:created xsi:type="dcterms:W3CDTF">2014-01-22T16:50:54Z</dcterms:created>
  <dcterms:modified xsi:type="dcterms:W3CDTF">2014-11-13T19:57:10Z</dcterms:modified>
</cp:coreProperties>
</file>